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1F10B-467E-4128-85F7-3C57B77A3303}" type="doc">
      <dgm:prSet loTypeId="urn:microsoft.com/office/officeart/2009/layout/ReverseList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DAE7E6D-AFCC-4CB2-9FB7-259151735A45}">
      <dgm:prSet phldrT="[Texto]"/>
      <dgm:spPr/>
      <dgm:t>
        <a:bodyPr/>
        <a:lstStyle/>
        <a:p>
          <a:pPr algn="ctr"/>
          <a:endParaRPr lang="es-MX" dirty="0"/>
        </a:p>
        <a:p>
          <a:pPr algn="ctr"/>
          <a:endParaRPr lang="es-MX" dirty="0"/>
        </a:p>
        <a:p>
          <a:pPr algn="ctr"/>
          <a:r>
            <a:rPr lang="es-MX" dirty="0" err="1"/>
            <a:t>Magisterium</a:t>
          </a:r>
          <a:endParaRPr lang="es-MX" dirty="0"/>
        </a:p>
        <a:p>
          <a:pPr algn="ctr"/>
          <a:r>
            <a:rPr lang="es-MX" dirty="0" err="1"/>
            <a:t>Bishops</a:t>
          </a:r>
          <a:endParaRPr lang="es-PE" dirty="0"/>
        </a:p>
      </dgm:t>
    </dgm:pt>
    <dgm:pt modelId="{725B8739-875A-4D30-B2CC-3B9787DA4E72}" type="parTrans" cxnId="{70533361-7D3D-4E3C-A7D3-685C5D36730B}">
      <dgm:prSet/>
      <dgm:spPr/>
      <dgm:t>
        <a:bodyPr/>
        <a:lstStyle/>
        <a:p>
          <a:endParaRPr lang="es-PE"/>
        </a:p>
      </dgm:t>
    </dgm:pt>
    <dgm:pt modelId="{E0CD4402-C9AA-4E58-B5BC-3E7821570874}" type="sibTrans" cxnId="{70533361-7D3D-4E3C-A7D3-685C5D36730B}">
      <dgm:prSet/>
      <dgm:spPr/>
      <dgm:t>
        <a:bodyPr/>
        <a:lstStyle/>
        <a:p>
          <a:endParaRPr lang="es-PE"/>
        </a:p>
      </dgm:t>
    </dgm:pt>
    <dgm:pt modelId="{4488EA6B-6CC3-449F-86E7-633C138EF3FE}">
      <dgm:prSet phldrT="[Texto]"/>
      <dgm:spPr/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 err="1"/>
            <a:t>Sensus</a:t>
          </a:r>
          <a:r>
            <a:rPr lang="es-MX" dirty="0"/>
            <a:t> </a:t>
          </a:r>
          <a:r>
            <a:rPr lang="es-MX" dirty="0" err="1"/>
            <a:t>fidei</a:t>
          </a:r>
          <a:r>
            <a:rPr lang="es-MX" dirty="0"/>
            <a:t> </a:t>
          </a:r>
          <a:r>
            <a:rPr lang="es-MX" dirty="0" err="1"/>
            <a:t>fidelium</a:t>
          </a:r>
          <a:endParaRPr lang="es-PE" dirty="0"/>
        </a:p>
      </dgm:t>
    </dgm:pt>
    <dgm:pt modelId="{6044A6AF-253D-4CF0-9DD5-1891AA535047}" type="parTrans" cxnId="{647592C5-A430-46E4-9F1D-76757162D151}">
      <dgm:prSet/>
      <dgm:spPr/>
      <dgm:t>
        <a:bodyPr/>
        <a:lstStyle/>
        <a:p>
          <a:endParaRPr lang="es-PE"/>
        </a:p>
      </dgm:t>
    </dgm:pt>
    <dgm:pt modelId="{9C366F77-AC03-4853-8075-2EE049991787}" type="sibTrans" cxnId="{647592C5-A430-46E4-9F1D-76757162D151}">
      <dgm:prSet/>
      <dgm:spPr/>
      <dgm:t>
        <a:bodyPr/>
        <a:lstStyle/>
        <a:p>
          <a:endParaRPr lang="es-PE"/>
        </a:p>
      </dgm:t>
    </dgm:pt>
    <dgm:pt modelId="{C8BD448B-8307-4395-A067-57EF568DEC79}" type="pres">
      <dgm:prSet presAssocID="{3051F10B-467E-4128-85F7-3C57B77A3303}" presName="Name0" presStyleCnt="0">
        <dgm:presLayoutVars>
          <dgm:chMax val="2"/>
          <dgm:chPref val="2"/>
          <dgm:animLvl val="lvl"/>
        </dgm:presLayoutVars>
      </dgm:prSet>
      <dgm:spPr/>
    </dgm:pt>
    <dgm:pt modelId="{3B84B9E3-C26A-463B-934A-B02DFB8EDAB2}" type="pres">
      <dgm:prSet presAssocID="{3051F10B-467E-4128-85F7-3C57B77A3303}" presName="LeftText" presStyleLbl="revTx" presStyleIdx="0" presStyleCnt="0">
        <dgm:presLayoutVars>
          <dgm:bulletEnabled val="1"/>
        </dgm:presLayoutVars>
      </dgm:prSet>
      <dgm:spPr/>
    </dgm:pt>
    <dgm:pt modelId="{49DAF32E-82FA-48D8-B15D-0B4DD9FB714F}" type="pres">
      <dgm:prSet presAssocID="{3051F10B-467E-4128-85F7-3C57B77A3303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DC3C1940-3247-457D-BB00-031F541C2FC9}" type="pres">
      <dgm:prSet presAssocID="{3051F10B-467E-4128-85F7-3C57B77A3303}" presName="RightText" presStyleLbl="revTx" presStyleIdx="0" presStyleCnt="0">
        <dgm:presLayoutVars>
          <dgm:bulletEnabled val="1"/>
        </dgm:presLayoutVars>
      </dgm:prSet>
      <dgm:spPr/>
    </dgm:pt>
    <dgm:pt modelId="{16212F7B-AC96-4B68-AA69-F2C5C0293F0E}" type="pres">
      <dgm:prSet presAssocID="{3051F10B-467E-4128-85F7-3C57B77A3303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0F718F17-0ECA-409F-9C41-D2A79AE1A0DE}" type="pres">
      <dgm:prSet presAssocID="{3051F10B-467E-4128-85F7-3C57B77A3303}" presName="TopArrow" presStyleLbl="node1" presStyleIdx="0" presStyleCnt="2"/>
      <dgm:spPr/>
    </dgm:pt>
    <dgm:pt modelId="{F6380DEC-9126-45BD-AEC4-E5C7813A616D}" type="pres">
      <dgm:prSet presAssocID="{3051F10B-467E-4128-85F7-3C57B77A3303}" presName="BottomArrow" presStyleLbl="node1" presStyleIdx="1" presStyleCnt="2"/>
      <dgm:spPr/>
    </dgm:pt>
  </dgm:ptLst>
  <dgm:cxnLst>
    <dgm:cxn modelId="{EA689012-B6D1-4347-A74A-28AD38E24E5B}" type="presOf" srcId="{4488EA6B-6CC3-449F-86E7-633C138EF3FE}" destId="{49DAF32E-82FA-48D8-B15D-0B4DD9FB714F}" srcOrd="1" destOrd="0" presId="urn:microsoft.com/office/officeart/2009/layout/ReverseList"/>
    <dgm:cxn modelId="{E457DB28-01F0-4B38-A281-E1FC60956752}" type="presOf" srcId="{7DAE7E6D-AFCC-4CB2-9FB7-259151735A45}" destId="{16212F7B-AC96-4B68-AA69-F2C5C0293F0E}" srcOrd="1" destOrd="0" presId="urn:microsoft.com/office/officeart/2009/layout/ReverseList"/>
    <dgm:cxn modelId="{70533361-7D3D-4E3C-A7D3-685C5D36730B}" srcId="{3051F10B-467E-4128-85F7-3C57B77A3303}" destId="{7DAE7E6D-AFCC-4CB2-9FB7-259151735A45}" srcOrd="1" destOrd="0" parTransId="{725B8739-875A-4D30-B2CC-3B9787DA4E72}" sibTransId="{E0CD4402-C9AA-4E58-B5BC-3E7821570874}"/>
    <dgm:cxn modelId="{E5CADC63-8DB8-452B-89F6-A9895E68FEEB}" type="presOf" srcId="{4488EA6B-6CC3-449F-86E7-633C138EF3FE}" destId="{3B84B9E3-C26A-463B-934A-B02DFB8EDAB2}" srcOrd="0" destOrd="0" presId="urn:microsoft.com/office/officeart/2009/layout/ReverseList"/>
    <dgm:cxn modelId="{EE1B47AE-1C70-417B-9EC1-25FCC39B10B5}" type="presOf" srcId="{7DAE7E6D-AFCC-4CB2-9FB7-259151735A45}" destId="{DC3C1940-3247-457D-BB00-031F541C2FC9}" srcOrd="0" destOrd="0" presId="urn:microsoft.com/office/officeart/2009/layout/ReverseList"/>
    <dgm:cxn modelId="{E635A7B5-A0B0-414A-A910-6D57274ADB44}" type="presOf" srcId="{3051F10B-467E-4128-85F7-3C57B77A3303}" destId="{C8BD448B-8307-4395-A067-57EF568DEC79}" srcOrd="0" destOrd="0" presId="urn:microsoft.com/office/officeart/2009/layout/ReverseList"/>
    <dgm:cxn modelId="{647592C5-A430-46E4-9F1D-76757162D151}" srcId="{3051F10B-467E-4128-85F7-3C57B77A3303}" destId="{4488EA6B-6CC3-449F-86E7-633C138EF3FE}" srcOrd="0" destOrd="0" parTransId="{6044A6AF-253D-4CF0-9DD5-1891AA535047}" sibTransId="{9C366F77-AC03-4853-8075-2EE049991787}"/>
    <dgm:cxn modelId="{F754283F-7E15-4798-9A76-B82C82CCCFA0}" type="presParOf" srcId="{C8BD448B-8307-4395-A067-57EF568DEC79}" destId="{3B84B9E3-C26A-463B-934A-B02DFB8EDAB2}" srcOrd="0" destOrd="0" presId="urn:microsoft.com/office/officeart/2009/layout/ReverseList"/>
    <dgm:cxn modelId="{10307397-27C9-4A6C-B31D-0F7B1FD52294}" type="presParOf" srcId="{C8BD448B-8307-4395-A067-57EF568DEC79}" destId="{49DAF32E-82FA-48D8-B15D-0B4DD9FB714F}" srcOrd="1" destOrd="0" presId="urn:microsoft.com/office/officeart/2009/layout/ReverseList"/>
    <dgm:cxn modelId="{63BBF5E0-A599-4DB7-8FB0-A735C8E0E032}" type="presParOf" srcId="{C8BD448B-8307-4395-A067-57EF568DEC79}" destId="{DC3C1940-3247-457D-BB00-031F541C2FC9}" srcOrd="2" destOrd="0" presId="urn:microsoft.com/office/officeart/2009/layout/ReverseList"/>
    <dgm:cxn modelId="{E49D8F48-59E7-4A67-BD5D-5DE89F843C19}" type="presParOf" srcId="{C8BD448B-8307-4395-A067-57EF568DEC79}" destId="{16212F7B-AC96-4B68-AA69-F2C5C0293F0E}" srcOrd="3" destOrd="0" presId="urn:microsoft.com/office/officeart/2009/layout/ReverseList"/>
    <dgm:cxn modelId="{6017D2AA-1B66-40B7-A08F-44D958A4CEAB}" type="presParOf" srcId="{C8BD448B-8307-4395-A067-57EF568DEC79}" destId="{0F718F17-0ECA-409F-9C41-D2A79AE1A0DE}" srcOrd="4" destOrd="0" presId="urn:microsoft.com/office/officeart/2009/layout/ReverseList"/>
    <dgm:cxn modelId="{3F60E0FD-B954-4637-9E19-521097552F33}" type="presParOf" srcId="{C8BD448B-8307-4395-A067-57EF568DEC79}" destId="{F6380DEC-9126-45BD-AEC4-E5C7813A616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AF32E-82FA-48D8-B15D-0B4DD9FB714F}">
      <dsp:nvSpPr>
        <dsp:cNvPr id="0" name=""/>
        <dsp:cNvSpPr/>
      </dsp:nvSpPr>
      <dsp:spPr>
        <a:xfrm rot="16200000">
          <a:off x="2597470" y="1359940"/>
          <a:ext cx="2879700" cy="17598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Sensus</a:t>
          </a:r>
          <a:r>
            <a:rPr lang="es-MX" sz="1900" kern="1200" dirty="0"/>
            <a:t> </a:t>
          </a:r>
          <a:r>
            <a:rPr lang="es-MX" sz="1900" kern="1200" dirty="0" err="1"/>
            <a:t>fidei</a:t>
          </a:r>
          <a:r>
            <a:rPr lang="es-MX" sz="1900" kern="1200" dirty="0"/>
            <a:t> </a:t>
          </a:r>
          <a:r>
            <a:rPr lang="es-MX" sz="1900" kern="1200" dirty="0" err="1"/>
            <a:t>fidelium</a:t>
          </a:r>
          <a:endParaRPr lang="es-PE" sz="1900" kern="1200" dirty="0"/>
        </a:p>
      </dsp:txBody>
      <dsp:txXfrm rot="5400000">
        <a:off x="3243341" y="885913"/>
        <a:ext cx="1673880" cy="2707856"/>
      </dsp:txXfrm>
    </dsp:sp>
    <dsp:sp modelId="{16212F7B-AC96-4B68-AA69-F2C5C0293F0E}">
      <dsp:nvSpPr>
        <dsp:cNvPr id="0" name=""/>
        <dsp:cNvSpPr/>
      </dsp:nvSpPr>
      <dsp:spPr>
        <a:xfrm rot="5400000">
          <a:off x="4437181" y="1359940"/>
          <a:ext cx="2879700" cy="17598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Magisterium</a:t>
          </a:r>
          <a:endParaRPr lang="es-MX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Bishops</a:t>
          </a:r>
          <a:endParaRPr lang="es-PE" sz="1900" kern="1200" dirty="0"/>
        </a:p>
      </dsp:txBody>
      <dsp:txXfrm rot="-5400000">
        <a:off x="4997130" y="885913"/>
        <a:ext cx="1673880" cy="2707856"/>
      </dsp:txXfrm>
    </dsp:sp>
    <dsp:sp modelId="{0F718F17-0ECA-409F-9C41-D2A79AE1A0DE}">
      <dsp:nvSpPr>
        <dsp:cNvPr id="0" name=""/>
        <dsp:cNvSpPr/>
      </dsp:nvSpPr>
      <dsp:spPr>
        <a:xfrm>
          <a:off x="4037140" y="0"/>
          <a:ext cx="1839711" cy="183962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80DEC-9126-45BD-AEC4-E5C7813A616D}">
      <dsp:nvSpPr>
        <dsp:cNvPr id="0" name=""/>
        <dsp:cNvSpPr/>
      </dsp:nvSpPr>
      <dsp:spPr>
        <a:xfrm rot="10800000">
          <a:off x="4037140" y="2639613"/>
          <a:ext cx="1839711" cy="183962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840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69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83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473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23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954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036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51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7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25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690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38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708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523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249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8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02326-B1D8-43DA-AAF8-FBB0FAB5E72E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AB0A46-CAA7-4816-A075-F38DCCE9863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780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8671-E123-33EC-5DCE-F513CAD8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6864" y="32815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contribution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Lay </a:t>
            </a:r>
            <a:r>
              <a:rPr lang="es-MX" dirty="0" err="1"/>
              <a:t>movements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building</a:t>
            </a:r>
            <a:r>
              <a:rPr lang="es-MX" dirty="0"/>
              <a:t> up a </a:t>
            </a:r>
            <a:r>
              <a:rPr lang="es-MX" dirty="0" err="1"/>
              <a:t>synodal</a:t>
            </a:r>
            <a:r>
              <a:rPr lang="es-MX" dirty="0"/>
              <a:t> </a:t>
            </a:r>
            <a:r>
              <a:rPr lang="es-MX" dirty="0" err="1"/>
              <a:t>Church</a:t>
            </a:r>
            <a:endParaRPr lang="es-PE" dirty="0"/>
          </a:p>
        </p:txBody>
      </p:sp>
      <p:pic>
        <p:nvPicPr>
          <p:cNvPr id="1026" name="Picture 2" descr="Pax Romana (organization) - Wikipedia">
            <a:extLst>
              <a:ext uri="{FF2B5EF4-FFF2-40B4-BE49-F238E27FC236}">
                <a16:creationId xmlns:a16="http://schemas.microsoft.com/office/drawing/2014/main" id="{68A1BCDC-9C8B-0720-0ABA-EFD3E02C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45" y="106017"/>
            <a:ext cx="4206944" cy="3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2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546DA5C-13F4-FC1C-8ACB-9BD984D8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D8F4F0-9DF7-880A-D3C8-CD9AD8813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263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FAC18-9DE4-AC14-41E2-2A94C17E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A86FA4-F8AF-4E25-F45D-836AB70B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BC0B2A-A8BB-65BA-0D4D-7E9EE4ED3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04775"/>
            <a:ext cx="100012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6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63596-181C-551E-BD03-4DD1B370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b="1" dirty="0" err="1"/>
              <a:t>Structure</a:t>
            </a:r>
            <a:endParaRPr lang="es-PE" sz="4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46EB26-A6A5-3EBE-012E-28F11F6C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MX" sz="3200" dirty="0" err="1"/>
              <a:t>What</a:t>
            </a:r>
            <a:r>
              <a:rPr lang="es-MX" sz="3200" dirty="0"/>
              <a:t> do </a:t>
            </a:r>
            <a:r>
              <a:rPr lang="es-MX" sz="3200" dirty="0" err="1"/>
              <a:t>we</a:t>
            </a:r>
            <a:r>
              <a:rPr lang="es-MX" sz="3200" dirty="0"/>
              <a:t> mean </a:t>
            </a:r>
            <a:r>
              <a:rPr lang="es-MX" sz="3200" dirty="0" err="1"/>
              <a:t>by</a:t>
            </a:r>
            <a:r>
              <a:rPr lang="es-MX" sz="3200" dirty="0"/>
              <a:t> </a:t>
            </a:r>
            <a:r>
              <a:rPr lang="es-MX" sz="3200" dirty="0" err="1"/>
              <a:t>synodality</a:t>
            </a:r>
            <a:r>
              <a:rPr lang="es-MX" sz="3200" dirty="0"/>
              <a:t>?</a:t>
            </a:r>
          </a:p>
          <a:p>
            <a:pPr>
              <a:buFont typeface="+mj-lt"/>
              <a:buAutoNum type="arabicPeriod"/>
            </a:pPr>
            <a:r>
              <a:rPr lang="es-MX" sz="3200" dirty="0" err="1"/>
              <a:t>Why</a:t>
            </a:r>
            <a:r>
              <a:rPr lang="es-MX" sz="3200" dirty="0"/>
              <a:t> </a:t>
            </a:r>
            <a:r>
              <a:rPr lang="es-MX" sz="3200" dirty="0" err="1"/>
              <a:t>does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ongoing</a:t>
            </a:r>
            <a:r>
              <a:rPr lang="es-MX" sz="3200" dirty="0"/>
              <a:t> </a:t>
            </a:r>
            <a:r>
              <a:rPr lang="es-MX" sz="3200" dirty="0" err="1"/>
              <a:t>synodal</a:t>
            </a:r>
            <a:r>
              <a:rPr lang="es-MX" sz="3200" dirty="0"/>
              <a:t> </a:t>
            </a:r>
            <a:r>
              <a:rPr lang="es-MX" sz="3200" dirty="0" err="1"/>
              <a:t>process</a:t>
            </a:r>
            <a:r>
              <a:rPr lang="es-MX" sz="3200" dirty="0"/>
              <a:t> </a:t>
            </a:r>
            <a:r>
              <a:rPr lang="es-MX" sz="3200" dirty="0" err="1"/>
              <a:t>matter</a:t>
            </a:r>
            <a:r>
              <a:rPr lang="es-MX" sz="3200" dirty="0"/>
              <a:t>?</a:t>
            </a:r>
          </a:p>
          <a:p>
            <a:pPr>
              <a:buFont typeface="+mj-lt"/>
              <a:buAutoNum type="arabicPeriod"/>
            </a:pPr>
            <a:r>
              <a:rPr lang="es-MX" sz="3200" dirty="0" err="1"/>
              <a:t>How</a:t>
            </a:r>
            <a:r>
              <a:rPr lang="es-MX" sz="3200" dirty="0"/>
              <a:t> can Lay </a:t>
            </a:r>
            <a:r>
              <a:rPr lang="es-MX" sz="3200" dirty="0" err="1"/>
              <a:t>movements</a:t>
            </a:r>
            <a:r>
              <a:rPr lang="es-MX" sz="3200" dirty="0"/>
              <a:t> </a:t>
            </a:r>
            <a:r>
              <a:rPr lang="es-MX" sz="3200" dirty="0" err="1"/>
              <a:t>contribute</a:t>
            </a:r>
            <a:r>
              <a:rPr lang="es-MX" sz="3200" dirty="0"/>
              <a:t>?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68167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1ACB4-8020-3005-DD7C-2BA7E19A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/>
              <a:t>1) </a:t>
            </a:r>
            <a:r>
              <a:rPr lang="es-MX" sz="3600" dirty="0" err="1"/>
              <a:t>Synodality</a:t>
            </a:r>
            <a:r>
              <a:rPr lang="es-MX" sz="3600" dirty="0"/>
              <a:t> as a </a:t>
            </a:r>
            <a:r>
              <a:rPr lang="es-MX" sz="3600" dirty="0" err="1"/>
              <a:t>way</a:t>
            </a:r>
            <a:r>
              <a:rPr lang="es-MX" sz="3600" dirty="0"/>
              <a:t> </a:t>
            </a:r>
            <a:r>
              <a:rPr lang="es-MX" sz="3600" dirty="0" err="1"/>
              <a:t>of</a:t>
            </a:r>
            <a:r>
              <a:rPr lang="es-MX" sz="3600" dirty="0"/>
              <a:t> </a:t>
            </a:r>
            <a:r>
              <a:rPr lang="es-MX" sz="3600" dirty="0" err="1"/>
              <a:t>being</a:t>
            </a:r>
            <a:r>
              <a:rPr lang="es-MX" sz="3600" dirty="0"/>
              <a:t> </a:t>
            </a:r>
            <a:r>
              <a:rPr lang="es-MX" sz="3600" dirty="0" err="1"/>
              <a:t>Church</a:t>
            </a:r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1FEA187-3077-D86F-C45A-70A72FB91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22315"/>
              </p:ext>
            </p:extLst>
          </p:nvPr>
        </p:nvGraphicFramePr>
        <p:xfrm>
          <a:off x="1590260" y="1754655"/>
          <a:ext cx="9914352" cy="447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6E0C860-ECD4-198F-8651-BC424FC46841}"/>
              </a:ext>
            </a:extLst>
          </p:cNvPr>
          <p:cNvSpPr txBox="1"/>
          <p:nvPr/>
        </p:nvSpPr>
        <p:spPr>
          <a:xfrm>
            <a:off x="2345634" y="3035545"/>
            <a:ext cx="2186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HORIZONTAL COMMUNION </a:t>
            </a:r>
          </a:p>
          <a:p>
            <a:endParaRPr lang="es-MX" dirty="0"/>
          </a:p>
          <a:p>
            <a:r>
              <a:rPr lang="es-MX" dirty="0"/>
              <a:t>MISSION </a:t>
            </a:r>
          </a:p>
          <a:p>
            <a:endParaRPr lang="es-MX" dirty="0"/>
          </a:p>
          <a:p>
            <a:r>
              <a:rPr lang="es-MX" dirty="0"/>
              <a:t>FULL, ACTIVE </a:t>
            </a:r>
          </a:p>
          <a:p>
            <a:r>
              <a:rPr lang="es-MX" dirty="0"/>
              <a:t>PARTICIPATION</a:t>
            </a:r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F58D6D-B6EE-8E90-F6B6-BA7716A63545}"/>
              </a:ext>
            </a:extLst>
          </p:cNvPr>
          <p:cNvSpPr txBox="1"/>
          <p:nvPr/>
        </p:nvSpPr>
        <p:spPr>
          <a:xfrm>
            <a:off x="8839200" y="3168067"/>
            <a:ext cx="2186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ORDAINED MINISTERS AS A PART OF GOD’S PEOPLE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186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05B59-4750-6AB2-C107-98DF967F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Listening</a:t>
            </a:r>
            <a:r>
              <a:rPr lang="es-MX" dirty="0"/>
              <a:t> at </a:t>
            </a:r>
            <a:r>
              <a:rPr lang="es-MX" dirty="0" err="1"/>
              <a:t>the</a:t>
            </a:r>
            <a:r>
              <a:rPr lang="es-MX" dirty="0"/>
              <a:t> center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Church’s</a:t>
            </a:r>
            <a:r>
              <a:rPr lang="es-MX" dirty="0"/>
              <a:t> </a:t>
            </a:r>
            <a:r>
              <a:rPr lang="es-MX" dirty="0" err="1"/>
              <a:t>life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CFA7F-37EA-3276-5D9F-CEBFE9047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 descr="This Is The Pope And I'm Listening – Saint Leonard Parish – Louisville KY">
            <a:extLst>
              <a:ext uri="{FF2B5EF4-FFF2-40B4-BE49-F238E27FC236}">
                <a16:creationId xmlns:a16="http://schemas.microsoft.com/office/drawing/2014/main" id="{B291857B-4250-6480-375D-A1B187FD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13" y="2027582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F0599-C56D-7816-9D69-939BE84A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Synodality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sake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evangelization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4728CF-7596-F798-0624-5A6C39FFF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098" name="Picture 2" descr="Pope Francis Quote: A Church which “goes forth” is a Church whose doors are  open.">
            <a:extLst>
              <a:ext uri="{FF2B5EF4-FFF2-40B4-BE49-F238E27FC236}">
                <a16:creationId xmlns:a16="http://schemas.microsoft.com/office/drawing/2014/main" id="{CBED3058-157E-F217-978A-D401F211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572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EC4FA-E52F-9434-D68C-2BE196BA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2) </a:t>
            </a:r>
            <a:r>
              <a:rPr lang="es-MX" sz="3600" dirty="0" err="1"/>
              <a:t>Why</a:t>
            </a:r>
            <a:r>
              <a:rPr lang="es-MX" sz="3600" dirty="0"/>
              <a:t> </a:t>
            </a:r>
            <a:r>
              <a:rPr lang="es-MX" sz="3600" dirty="0" err="1"/>
              <a:t>does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ongoing</a:t>
            </a:r>
            <a:r>
              <a:rPr lang="es-MX" sz="3600" dirty="0"/>
              <a:t> </a:t>
            </a:r>
            <a:r>
              <a:rPr lang="es-MX" sz="3600" dirty="0" err="1"/>
              <a:t>synodal</a:t>
            </a:r>
            <a:r>
              <a:rPr lang="es-MX" sz="3600" dirty="0"/>
              <a:t> </a:t>
            </a:r>
            <a:r>
              <a:rPr lang="es-MX" sz="3600" dirty="0" err="1"/>
              <a:t>process</a:t>
            </a:r>
            <a:r>
              <a:rPr lang="es-MX" sz="3600" dirty="0"/>
              <a:t> </a:t>
            </a:r>
            <a:r>
              <a:rPr lang="es-MX" sz="3600" dirty="0" err="1"/>
              <a:t>matter</a:t>
            </a:r>
            <a:r>
              <a:rPr lang="es-MX" sz="3600" dirty="0"/>
              <a:t>?</a:t>
            </a:r>
            <a:br>
              <a:rPr lang="es-MX" sz="3600" dirty="0"/>
            </a:b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6C1DBB-0ACE-02FC-E750-99E25BBAC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4510240" cy="451024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9A4256-F505-A5D1-3A8A-76A843BF7706}"/>
              </a:ext>
            </a:extLst>
          </p:cNvPr>
          <p:cNvSpPr txBox="1"/>
          <p:nvPr/>
        </p:nvSpPr>
        <p:spPr>
          <a:xfrm>
            <a:off x="7487478" y="2623930"/>
            <a:ext cx="3604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Objective</a:t>
            </a:r>
            <a:r>
              <a:rPr lang="es-MX" b="1" dirty="0"/>
              <a:t>: </a:t>
            </a:r>
          </a:p>
          <a:p>
            <a:endParaRPr lang="es-MX" dirty="0"/>
          </a:p>
          <a:p>
            <a:r>
              <a:rPr lang="es-MX" dirty="0" err="1"/>
              <a:t>Engage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entire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God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</a:t>
            </a:r>
            <a:r>
              <a:rPr lang="es-MX" dirty="0" err="1"/>
              <a:t>synodal</a:t>
            </a:r>
            <a:r>
              <a:rPr lang="es-MX" dirty="0"/>
              <a:t> </a:t>
            </a:r>
            <a:r>
              <a:rPr lang="es-MX" dirty="0" err="1"/>
              <a:t>spirituality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b="1" dirty="0" err="1"/>
              <a:t>Method</a:t>
            </a:r>
            <a:r>
              <a:rPr lang="es-MX" b="1" dirty="0"/>
              <a:t>:</a:t>
            </a:r>
          </a:p>
          <a:p>
            <a:endParaRPr lang="es-MX" dirty="0"/>
          </a:p>
          <a:p>
            <a:r>
              <a:rPr lang="es-MX" dirty="0"/>
              <a:t>Spiritual </a:t>
            </a:r>
            <a:r>
              <a:rPr lang="es-MX" dirty="0" err="1"/>
              <a:t>conversations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experience</a:t>
            </a:r>
            <a:r>
              <a:rPr lang="es-MX" dirty="0"/>
              <a:t> </a:t>
            </a:r>
            <a:r>
              <a:rPr lang="es-MX" dirty="0" err="1"/>
              <a:t>synodality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733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BA455-C386-EB07-20CD-6CA2CB80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/>
              <a:t>3) </a:t>
            </a:r>
            <a:r>
              <a:rPr lang="es-MX" sz="3600" dirty="0" err="1"/>
              <a:t>How</a:t>
            </a:r>
            <a:r>
              <a:rPr lang="es-MX" sz="3600" dirty="0"/>
              <a:t> can Lay </a:t>
            </a:r>
            <a:r>
              <a:rPr lang="es-MX" sz="3600" dirty="0" err="1"/>
              <a:t>movements</a:t>
            </a:r>
            <a:r>
              <a:rPr lang="es-MX" sz="3600" dirty="0"/>
              <a:t> </a:t>
            </a:r>
            <a:r>
              <a:rPr lang="es-MX" sz="3600" dirty="0" err="1"/>
              <a:t>contribute</a:t>
            </a:r>
            <a:r>
              <a:rPr lang="es-MX" sz="3600" dirty="0"/>
              <a:t>?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5BB22-0B22-DFB0-D34A-CCAAF27D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421" y="2133600"/>
            <a:ext cx="3758579" cy="3777622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experience</a:t>
            </a:r>
            <a:r>
              <a:rPr lang="es-MX" sz="2400" dirty="0"/>
              <a:t>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synodality</a:t>
            </a:r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A </a:t>
            </a:r>
            <a:r>
              <a:rPr lang="es-MX" sz="2400" dirty="0" err="1"/>
              <a:t>community</a:t>
            </a:r>
            <a:r>
              <a:rPr lang="es-MX" sz="2400" dirty="0"/>
              <a:t> </a:t>
            </a:r>
            <a:r>
              <a:rPr lang="es-MX" sz="2400" dirty="0" err="1"/>
              <a:t>of</a:t>
            </a:r>
            <a:r>
              <a:rPr lang="es-MX" sz="2400" dirty="0"/>
              <a:t> </a:t>
            </a:r>
            <a:r>
              <a:rPr lang="es-MX" sz="2400" dirty="0" err="1"/>
              <a:t>equals</a:t>
            </a:r>
            <a:endParaRPr lang="es-MX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78A4F0-9DC7-B578-D594-9F8AD684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02" y="2133600"/>
            <a:ext cx="5671972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4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B83C2-DEC7-BECB-4707-E11A3E24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/>
              <a:t>3) </a:t>
            </a:r>
            <a:r>
              <a:rPr lang="es-MX" sz="3600" dirty="0" err="1"/>
              <a:t>How</a:t>
            </a:r>
            <a:r>
              <a:rPr lang="es-MX" sz="3600" dirty="0"/>
              <a:t> can Lay </a:t>
            </a:r>
            <a:r>
              <a:rPr lang="es-MX" sz="3600" dirty="0" err="1"/>
              <a:t>movements</a:t>
            </a:r>
            <a:r>
              <a:rPr lang="es-MX" sz="3600" dirty="0"/>
              <a:t> </a:t>
            </a:r>
            <a:r>
              <a:rPr lang="es-MX" sz="3600" dirty="0" err="1"/>
              <a:t>contribute</a:t>
            </a:r>
            <a:r>
              <a:rPr lang="es-MX" sz="3600" dirty="0"/>
              <a:t>?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1F9E1-69FF-3821-DB5C-3A8FAF72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506788" cy="3777622"/>
          </a:xfrm>
        </p:spPr>
        <p:txBody>
          <a:bodyPr/>
          <a:lstStyle/>
          <a:p>
            <a:endParaRPr lang="es-MX" sz="2400" dirty="0"/>
          </a:p>
          <a:p>
            <a:r>
              <a:rPr lang="es-MX" sz="2400" dirty="0"/>
              <a:t>Open dialogue</a:t>
            </a:r>
          </a:p>
          <a:p>
            <a:endParaRPr lang="es-MX" sz="2400" dirty="0"/>
          </a:p>
          <a:p>
            <a:r>
              <a:rPr lang="es-MX" sz="2400" dirty="0" err="1"/>
              <a:t>Incarnate</a:t>
            </a:r>
            <a:r>
              <a:rPr lang="es-MX" sz="2400" dirty="0"/>
              <a:t> </a:t>
            </a:r>
            <a:r>
              <a:rPr lang="es-MX" sz="2400" dirty="0" err="1"/>
              <a:t>evangelization</a:t>
            </a:r>
            <a:endParaRPr lang="es-PE" sz="2400" dirty="0"/>
          </a:p>
          <a:p>
            <a:endParaRPr lang="es-PE" dirty="0"/>
          </a:p>
        </p:txBody>
      </p:sp>
      <p:pic>
        <p:nvPicPr>
          <p:cNvPr id="6150" name="Picture 6" descr="ConferenceREVIEW: Open Dialogue 2016 – An Overview - Contemporary  Psychotherapy">
            <a:extLst>
              <a:ext uri="{FF2B5EF4-FFF2-40B4-BE49-F238E27FC236}">
                <a16:creationId xmlns:a16="http://schemas.microsoft.com/office/drawing/2014/main" id="{2D945414-C203-FD33-B127-3E766C43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97" y="2414587"/>
            <a:ext cx="6066413" cy="26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277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136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Espiral</vt:lpstr>
      <vt:lpstr>The contribution of Lay movements to building up a synodal Church</vt:lpstr>
      <vt:lpstr>Presentación de PowerPoint</vt:lpstr>
      <vt:lpstr>Structure</vt:lpstr>
      <vt:lpstr>1) Synodality as a way of being Church</vt:lpstr>
      <vt:lpstr>Listening at the center of the Church’s life</vt:lpstr>
      <vt:lpstr>Synodality for the sake of evangelization</vt:lpstr>
      <vt:lpstr>2) Why does the ongoing synodal process matter? </vt:lpstr>
      <vt:lpstr>3) How can Lay movements contribute?</vt:lpstr>
      <vt:lpstr>3) How can Lay movements contribute?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contribution of Lay movements to building up a synodal Church</dc:title>
  <dc:creator>UsuarioPC</dc:creator>
  <cp:lastModifiedBy>UsuarioPC</cp:lastModifiedBy>
  <cp:revision>4</cp:revision>
  <dcterms:created xsi:type="dcterms:W3CDTF">2022-06-17T16:59:53Z</dcterms:created>
  <dcterms:modified xsi:type="dcterms:W3CDTF">2022-06-17T18:03:26Z</dcterms:modified>
</cp:coreProperties>
</file>